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54" y="4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0B44-E94D-44CB-A371-B129ECCCEFC8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1062-B099-4130-BA27-63DCB7BA8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2450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0B44-E94D-44CB-A371-B129ECCCEFC8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1062-B099-4130-BA27-63DCB7BA8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7028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0B44-E94D-44CB-A371-B129ECCCEFC8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1062-B099-4130-BA27-63DCB7BA8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0783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0B44-E94D-44CB-A371-B129ECCCEFC8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1062-B099-4130-BA27-63DCB7BA8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188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0B44-E94D-44CB-A371-B129ECCCEFC8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1062-B099-4130-BA27-63DCB7BA8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6646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0B44-E94D-44CB-A371-B129ECCCEFC8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1062-B099-4130-BA27-63DCB7BA8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3583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0B44-E94D-44CB-A371-B129ECCCEFC8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1062-B099-4130-BA27-63DCB7BA8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4439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0B44-E94D-44CB-A371-B129ECCCEFC8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1062-B099-4130-BA27-63DCB7BA8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304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0B44-E94D-44CB-A371-B129ECCCEFC8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1062-B099-4130-BA27-63DCB7BA8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55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0B44-E94D-44CB-A371-B129ECCCEFC8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1062-B099-4130-BA27-63DCB7BA8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1376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2D0B44-E94D-44CB-A371-B129ECCCEFC8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E1062-B099-4130-BA27-63DCB7BA8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63033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2D0B44-E94D-44CB-A371-B129ECCCEFC8}" type="datetimeFigureOut">
              <a:rPr lang="ru-RU" smtClean="0"/>
              <a:t>19.11.2017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E1062-B099-4130-BA27-63DCB7BA80E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2525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46088" y="469900"/>
            <a:ext cx="2613025" cy="7127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ООП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429256" y="928670"/>
            <a:ext cx="2303463" cy="61120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АООП НОО</a:t>
            </a:r>
            <a:endParaRPr lang="ru-RU" dirty="0"/>
          </a:p>
          <a:p>
            <a:pPr algn="ctr">
              <a:defRPr/>
            </a:pPr>
            <a:r>
              <a:rPr lang="ru-RU" dirty="0"/>
              <a:t>(ПО КАТЕГОРИЯМ)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735013" y="3233738"/>
            <a:ext cx="1460500" cy="3794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III.</a:t>
            </a:r>
            <a:r>
              <a:rPr lang="ru-RU" dirty="0" smtClean="0"/>
              <a:t>ОП </a:t>
            </a:r>
            <a:r>
              <a:rPr lang="ru-RU" dirty="0"/>
              <a:t>СОО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735013" y="1700213"/>
            <a:ext cx="1460500" cy="385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I.</a:t>
            </a:r>
            <a:r>
              <a:rPr lang="ru-RU" dirty="0" smtClean="0"/>
              <a:t>ОП </a:t>
            </a:r>
            <a:r>
              <a:rPr lang="ru-RU" dirty="0"/>
              <a:t>НОО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35013" y="2492375"/>
            <a:ext cx="1460500" cy="3857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II.</a:t>
            </a:r>
            <a:r>
              <a:rPr lang="ru-RU" dirty="0" smtClean="0"/>
              <a:t>ОП </a:t>
            </a:r>
            <a:r>
              <a:rPr lang="ru-RU" dirty="0"/>
              <a:t>ООО</a:t>
            </a:r>
          </a:p>
        </p:txBody>
      </p:sp>
      <p:cxnSp>
        <p:nvCxnSpPr>
          <p:cNvPr id="9" name="Прямая со стрелкой 8"/>
          <p:cNvCxnSpPr>
            <a:stCxn id="7" idx="3"/>
          </p:cNvCxnSpPr>
          <p:nvPr/>
        </p:nvCxnSpPr>
        <p:spPr>
          <a:xfrm>
            <a:off x="2195513" y="1893094"/>
            <a:ext cx="1080343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2195513" y="2686050"/>
            <a:ext cx="2889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195513" y="3386138"/>
            <a:ext cx="28892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3643306" y="1643050"/>
            <a:ext cx="2592388" cy="373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/>
              <a:t>1.1.-1.4.- ГЛУХИЕ</a:t>
            </a:r>
          </a:p>
        </p:txBody>
      </p:sp>
      <p:sp>
        <p:nvSpPr>
          <p:cNvPr id="14" name="Прямоугольник 13"/>
          <p:cNvSpPr/>
          <p:nvPr/>
        </p:nvSpPr>
        <p:spPr>
          <a:xfrm>
            <a:off x="3643306" y="2071678"/>
            <a:ext cx="2592388" cy="373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/>
              <a:t>2.1.-2.3.- СЛАБОСЛЫШАЩИЕ</a:t>
            </a:r>
          </a:p>
        </p:txBody>
      </p:sp>
      <p:sp>
        <p:nvSpPr>
          <p:cNvPr id="15" name="Прямоугольник 14"/>
          <p:cNvSpPr/>
          <p:nvPr/>
        </p:nvSpPr>
        <p:spPr>
          <a:xfrm>
            <a:off x="3643306" y="2500306"/>
            <a:ext cx="2592388" cy="3714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/>
              <a:t>3.1-3.4. - СЛЕПЫЕ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643306" y="2928934"/>
            <a:ext cx="2592388" cy="373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/>
              <a:t>4.1.-4.3. -</a:t>
            </a:r>
            <a:r>
              <a:rPr lang="ru-RU" sz="1400" dirty="0" smtClean="0"/>
              <a:t>СЛАБОВИДЯЩИЕ</a:t>
            </a:r>
            <a:endParaRPr lang="ru-RU" sz="1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643306" y="3357562"/>
            <a:ext cx="2592388" cy="373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/>
              <a:t>5.1-.5.2- с ТНР 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3643306" y="3786190"/>
            <a:ext cx="2592388" cy="373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/>
              <a:t>6.1.- 6.4.- с НОДА</a:t>
            </a:r>
          </a:p>
        </p:txBody>
      </p:sp>
      <p:sp>
        <p:nvSpPr>
          <p:cNvPr id="19" name="Прямоугольник 18"/>
          <p:cNvSpPr/>
          <p:nvPr/>
        </p:nvSpPr>
        <p:spPr>
          <a:xfrm>
            <a:off x="3643306" y="4214818"/>
            <a:ext cx="2592388" cy="37306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/>
              <a:t>7.1.-7.2. </a:t>
            </a:r>
            <a:r>
              <a:rPr lang="ru-RU" sz="1400" dirty="0" smtClean="0"/>
              <a:t> - с </a:t>
            </a:r>
            <a:r>
              <a:rPr lang="ru-RU" sz="1400" dirty="0"/>
              <a:t>ЗПР</a:t>
            </a:r>
          </a:p>
        </p:txBody>
      </p:sp>
      <p:sp>
        <p:nvSpPr>
          <p:cNvPr id="20" name="Прямоугольник 19"/>
          <p:cNvSpPr/>
          <p:nvPr/>
        </p:nvSpPr>
        <p:spPr>
          <a:xfrm>
            <a:off x="3643306" y="4643446"/>
            <a:ext cx="2592388" cy="3730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/>
              <a:t>8.1-8.4.- с РАС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7500958" y="2285992"/>
            <a:ext cx="1301750" cy="2936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/>
              <a:t>2. – ТМНР УО </a:t>
            </a:r>
          </a:p>
        </p:txBody>
      </p:sp>
      <p:sp>
        <p:nvSpPr>
          <p:cNvPr id="22" name="Прямоугольник 21"/>
          <p:cNvSpPr/>
          <p:nvPr/>
        </p:nvSpPr>
        <p:spPr>
          <a:xfrm>
            <a:off x="7500958" y="1857364"/>
            <a:ext cx="1301750" cy="35242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ru-RU" sz="1400" dirty="0"/>
              <a:t>1. – Л УО</a:t>
            </a:r>
          </a:p>
        </p:txBody>
      </p:sp>
      <p:sp>
        <p:nvSpPr>
          <p:cNvPr id="23" name="Прямоугольник 22"/>
          <p:cNvSpPr/>
          <p:nvPr/>
        </p:nvSpPr>
        <p:spPr>
          <a:xfrm>
            <a:off x="7715272" y="3000372"/>
            <a:ext cx="1227136" cy="35719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СИПР </a:t>
            </a:r>
          </a:p>
        </p:txBody>
      </p:sp>
      <p:sp>
        <p:nvSpPr>
          <p:cNvPr id="32" name="Прямоугольник 31"/>
          <p:cNvSpPr/>
          <p:nvPr/>
        </p:nvSpPr>
        <p:spPr>
          <a:xfrm>
            <a:off x="3857620" y="6357958"/>
            <a:ext cx="1439863" cy="3222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СИПР</a:t>
            </a:r>
            <a:endParaRPr lang="ru-RU" dirty="0"/>
          </a:p>
        </p:txBody>
      </p:sp>
      <p:cxnSp>
        <p:nvCxnSpPr>
          <p:cNvPr id="35" name="Прямая соединительная линия 34"/>
          <p:cNvCxnSpPr>
            <a:stCxn id="4" idx="1"/>
          </p:cNvCxnSpPr>
          <p:nvPr/>
        </p:nvCxnSpPr>
        <p:spPr>
          <a:xfrm flipH="1">
            <a:off x="155575" y="825500"/>
            <a:ext cx="290513" cy="47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155575" y="815975"/>
            <a:ext cx="0" cy="25701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endCxn id="7" idx="1"/>
          </p:cNvCxnSpPr>
          <p:nvPr/>
        </p:nvCxnSpPr>
        <p:spPr>
          <a:xfrm>
            <a:off x="155575" y="1893888"/>
            <a:ext cx="5794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/>
          <p:nvPr/>
        </p:nvCxnSpPr>
        <p:spPr>
          <a:xfrm>
            <a:off x="155575" y="2673350"/>
            <a:ext cx="5794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Прямая со стрелкой 38"/>
          <p:cNvCxnSpPr/>
          <p:nvPr/>
        </p:nvCxnSpPr>
        <p:spPr>
          <a:xfrm>
            <a:off x="171450" y="3386138"/>
            <a:ext cx="579438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Прямоугольник 39"/>
          <p:cNvSpPr/>
          <p:nvPr/>
        </p:nvSpPr>
        <p:spPr>
          <a:xfrm>
            <a:off x="5500694" y="214290"/>
            <a:ext cx="2303463" cy="3571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ПАООП НОО</a:t>
            </a:r>
            <a:endParaRPr lang="ru-RU" dirty="0"/>
          </a:p>
        </p:txBody>
      </p:sp>
      <p:cxnSp>
        <p:nvCxnSpPr>
          <p:cNvPr id="41" name="Прямая со стрелкой 40"/>
          <p:cNvCxnSpPr/>
          <p:nvPr/>
        </p:nvCxnSpPr>
        <p:spPr>
          <a:xfrm rot="5400000">
            <a:off x="4786314" y="1428736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rot="5400000">
            <a:off x="8036743" y="1535893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/>
          <p:cNvCxnSpPr/>
          <p:nvPr/>
        </p:nvCxnSpPr>
        <p:spPr>
          <a:xfrm rot="5400000">
            <a:off x="6478691" y="745713"/>
            <a:ext cx="357190" cy="87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>
            <a:endCxn id="5" idx="1"/>
          </p:cNvCxnSpPr>
          <p:nvPr/>
        </p:nvCxnSpPr>
        <p:spPr>
          <a:xfrm flipV="1">
            <a:off x="4929190" y="1234274"/>
            <a:ext cx="500066" cy="51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5" idx="3"/>
          </p:cNvCxnSpPr>
          <p:nvPr/>
        </p:nvCxnSpPr>
        <p:spPr>
          <a:xfrm>
            <a:off x="7732719" y="1234274"/>
            <a:ext cx="554057" cy="515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Прямая со стрелкой 46"/>
          <p:cNvCxnSpPr>
            <a:stCxn id="21" idx="2"/>
            <a:endCxn id="23" idx="0"/>
          </p:cNvCxnSpPr>
          <p:nvPr/>
        </p:nvCxnSpPr>
        <p:spPr>
          <a:xfrm rot="16200000" flipH="1">
            <a:off x="8029990" y="2701521"/>
            <a:ext cx="420693" cy="17700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/>
          <p:cNvCxnSpPr/>
          <p:nvPr/>
        </p:nvCxnSpPr>
        <p:spPr>
          <a:xfrm rot="16200000" flipH="1">
            <a:off x="6215074" y="2000240"/>
            <a:ext cx="1143008" cy="71438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/>
          <p:nvPr/>
        </p:nvCxnSpPr>
        <p:spPr>
          <a:xfrm>
            <a:off x="6357950" y="3143248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 стрелкой 49"/>
          <p:cNvCxnSpPr>
            <a:stCxn id="18" idx="3"/>
          </p:cNvCxnSpPr>
          <p:nvPr/>
        </p:nvCxnSpPr>
        <p:spPr>
          <a:xfrm flipV="1">
            <a:off x="6235694" y="3429000"/>
            <a:ext cx="693760" cy="54372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 стрелкой 50"/>
          <p:cNvCxnSpPr/>
          <p:nvPr/>
        </p:nvCxnSpPr>
        <p:spPr>
          <a:xfrm rot="5400000" flipH="1" flipV="1">
            <a:off x="6143636" y="3786190"/>
            <a:ext cx="1214446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Овал 51"/>
          <p:cNvSpPr/>
          <p:nvPr/>
        </p:nvSpPr>
        <p:spPr>
          <a:xfrm>
            <a:off x="6858016" y="3000372"/>
            <a:ext cx="785818" cy="42862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/>
          </a:p>
          <a:p>
            <a:pPr algn="ctr"/>
            <a:r>
              <a:rPr lang="ru-RU" dirty="0" smtClean="0"/>
              <a:t>…4..</a:t>
            </a:r>
            <a:endParaRPr lang="ru-RU" dirty="0"/>
          </a:p>
        </p:txBody>
      </p:sp>
      <p:cxnSp>
        <p:nvCxnSpPr>
          <p:cNvPr id="53" name="Прямая со стрелкой 52"/>
          <p:cNvCxnSpPr>
            <a:stCxn id="15" idx="3"/>
          </p:cNvCxnSpPr>
          <p:nvPr/>
        </p:nvCxnSpPr>
        <p:spPr>
          <a:xfrm>
            <a:off x="6235694" y="2686044"/>
            <a:ext cx="550884" cy="2428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Прямоугольник 53"/>
          <p:cNvSpPr/>
          <p:nvPr/>
        </p:nvSpPr>
        <p:spPr>
          <a:xfrm>
            <a:off x="250825" y="5661248"/>
            <a:ext cx="8655050" cy="3577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/>
              <a:t>АОП (с учетом рекомендаций ПМПК и ИПРА)</a:t>
            </a:r>
            <a:endParaRPr lang="ru-RU" dirty="0"/>
          </a:p>
        </p:txBody>
      </p:sp>
      <p:cxnSp>
        <p:nvCxnSpPr>
          <p:cNvPr id="3" name="Прямая со стрелкой 2"/>
          <p:cNvCxnSpPr/>
          <p:nvPr/>
        </p:nvCxnSpPr>
        <p:spPr>
          <a:xfrm>
            <a:off x="2484438" y="2686504"/>
            <a:ext cx="0" cy="2985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>
            <a:off x="3275856" y="1182688"/>
            <a:ext cx="0" cy="44785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Прямая соединительная линия 57"/>
          <p:cNvCxnSpPr/>
          <p:nvPr/>
        </p:nvCxnSpPr>
        <p:spPr>
          <a:xfrm>
            <a:off x="3275856" y="1182688"/>
            <a:ext cx="2153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>
            <a:stCxn id="54" idx="2"/>
            <a:endCxn id="32" idx="0"/>
          </p:cNvCxnSpPr>
          <p:nvPr/>
        </p:nvCxnSpPr>
        <p:spPr>
          <a:xfrm flipH="1">
            <a:off x="4577552" y="6019008"/>
            <a:ext cx="798" cy="3389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48014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84</Words>
  <Application>Microsoft Office PowerPoint</Application>
  <PresentationFormat>Экран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Home</dc:creator>
  <cp:lastModifiedBy>Home</cp:lastModifiedBy>
  <cp:revision>6</cp:revision>
  <dcterms:created xsi:type="dcterms:W3CDTF">2017-11-12T12:50:40Z</dcterms:created>
  <dcterms:modified xsi:type="dcterms:W3CDTF">2017-11-19T13:59:22Z</dcterms:modified>
</cp:coreProperties>
</file>